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4"/>
  </p:sldMasterIdLst>
  <p:notesMasterIdLst>
    <p:notesMasterId r:id="rId12"/>
  </p:notesMasterIdLst>
  <p:handoutMasterIdLst>
    <p:handoutMasterId r:id="rId13"/>
  </p:handoutMasterIdLst>
  <p:sldIdLst>
    <p:sldId id="286" r:id="rId5"/>
    <p:sldId id="289" r:id="rId6"/>
    <p:sldId id="287" r:id="rId7"/>
    <p:sldId id="291" r:id="rId8"/>
    <p:sldId id="354" r:id="rId9"/>
    <p:sldId id="355" r:id="rId10"/>
    <p:sldId id="358" r:id="rId1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E26"/>
    <a:srgbClr val="51534A"/>
    <a:srgbClr val="167185"/>
    <a:srgbClr val="003349"/>
    <a:srgbClr val="ED1C5F"/>
    <a:srgbClr val="62666A"/>
    <a:srgbClr val="011E24"/>
    <a:srgbClr val="A3A4A6"/>
    <a:srgbClr val="41A940"/>
    <a:srgbClr val="2E34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2095863-916D-48B5-89B3-6FB9AD9C6B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2095863-916D-48B5-89B3-6FB9AD9C6B5C}" styleName="Sage Basic Style">
    <a:wholeTbl>
      <a:tcTxStyle>
        <a:fontRef idx="minor"/>
        <a:schemeClr val="dk1"/>
      </a:tcTxStyle>
      <a:tcStyle>
        <a:tcBdr>
          <a:left>
            <a:ln>
              <a:noFill/>
            </a:ln>
          </a:left>
          <a:right>
            <a:ln>
              <a:noFill/>
            </a:ln>
          </a:right>
          <a:top>
            <a:ln>
              <a:noFill/>
            </a:ln>
          </a:top>
          <a:bottom>
            <a:ln>
              <a:noFill/>
            </a:ln>
          </a:bottom>
          <a:insideH>
            <a:ln w="12700" cmpd="sng">
              <a:solidFill>
                <a:schemeClr val="accent4"/>
              </a:solidFill>
            </a:ln>
          </a:insideH>
          <a:insideV>
            <a:ln w="12700" cmpd="sng">
              <a:solidFill>
                <a:schemeClr val="accent4"/>
              </a:solidFill>
            </a:ln>
          </a:insideV>
        </a:tcBdr>
        <a:fill>
          <a:noFill/>
        </a:fill>
      </a:tcStyle>
    </a:wholeTbl>
    <a:firstRow>
      <a:tcTxStyle b="on">
        <a:fontRef idx="minor">
          <a:prstClr val="black"/>
        </a:fontRef>
        <a:schemeClr val="lt1"/>
      </a:tcTxStyle>
      <a:tcStyle>
        <a:tcBdr>
          <a:left>
            <a:ln w="12700" cmpd="sng">
              <a:solidFill>
                <a:schemeClr val="lt1"/>
              </a:solidFill>
            </a:ln>
          </a:left>
          <a:right>
            <a:ln w="12700" cmpd="sng">
              <a:solidFill>
                <a:schemeClr val="lt1"/>
              </a:solidFill>
            </a:ln>
          </a:right>
          <a:top>
            <a:ln>
              <a:no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05" autoAdjust="0"/>
  </p:normalViewPr>
  <p:slideViewPr>
    <p:cSldViewPr showGuides="1">
      <p:cViewPr varScale="1">
        <p:scale>
          <a:sx n="112" d="100"/>
          <a:sy n="112" d="100"/>
        </p:scale>
        <p:origin x="41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53666B-85D6-6645-ADA4-E0088834153F}" type="datetimeFigureOut">
              <a:rPr lang="en-US" smtClean="0"/>
              <a:t>3/27/2019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610545-018B-9B41-83C4-633863149D73}" type="slidenum">
              <a:rPr lang="en-US" smtClean="0"/>
              <a:t>‹#›</a:t>
            </a:fld>
            <a:endParaRPr lang="en-US"/>
          </a:p>
        </p:txBody>
      </p:sp>
    </p:spTree>
    <p:extLst>
      <p:ext uri="{BB962C8B-B14F-4D97-AF65-F5344CB8AC3E}">
        <p14:creationId xmlns:p14="http://schemas.microsoft.com/office/powerpoint/2010/main" val="336246928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69956-1D35-48D8-975B-008F541E06B3}" type="datetimeFigureOut">
              <a:rPr lang="en-GB" smtClean="0"/>
              <a:t>27/03/2019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9E77B-23F2-4D26-B3FA-6109AB5D8139}" type="slidenum">
              <a:rPr lang="en-GB" smtClean="0"/>
              <a:t>‹#›</a:t>
            </a:fld>
            <a:endParaRPr lang="en-GB"/>
          </a:p>
        </p:txBody>
      </p:sp>
    </p:spTree>
    <p:extLst>
      <p:ext uri="{BB962C8B-B14F-4D97-AF65-F5344CB8AC3E}">
        <p14:creationId xmlns:p14="http://schemas.microsoft.com/office/powerpoint/2010/main" val="181766641"/>
      </p:ext>
    </p:extLst>
  </p:cSld>
  <p:clrMap bg1="lt1" tx1="dk1" bg2="lt2" tx2="dk2" accent1="accent1" accent2="accent2" accent3="accent3" accent4="accent4" accent5="accent5" accent6="accent6" hlink="hlink" folHlink="folHlink"/>
  <p:hf sldNum="0"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42288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25370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332" b="5138"/>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1</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26700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7765" r="739" b="8374"/>
          <a:stretch/>
        </p:blipFill>
        <p:spPr>
          <a:xfrm>
            <a:off x="0" y="-10634"/>
            <a:ext cx="12192000" cy="6868633"/>
          </a:xfrm>
          <a:prstGeom prst="rect">
            <a:avLst/>
          </a:prstGeom>
        </p:spPr>
      </p:pic>
      <p:sp>
        <p:nvSpPr>
          <p:cNvPr id="4" name="Rectangle 3"/>
          <p:cNvSpPr/>
          <p:nvPr userDrawn="1"/>
        </p:nvSpPr>
        <p:spPr>
          <a:xfrm>
            <a:off x="0" y="-10634"/>
            <a:ext cx="12204405" cy="6868634"/>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4" name="Date Placeholder 3"/>
          <p:cNvSpPr>
            <a:spLocks noGrp="1"/>
          </p:cNvSpPr>
          <p:nvPr>
            <p:ph type="dt" sz="half"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523803"/>
      </p:ext>
    </p:extLst>
  </p:cSld>
  <p:clrMapOvr>
    <a:masterClrMapping/>
  </p:clrMapOvr>
  <p:extLst mod="1">
    <p:ext uri="{DCECCB84-F9BA-43D5-87BE-67443E8EF086}">
      <p15:sldGuideLst xmlns:p15="http://schemas.microsoft.com/office/powerpoint/2012/main">
        <p15:guide id="1" pos="3840">
          <p15:clr>
            <a:srgbClr val="FBAE40"/>
          </p15:clr>
        </p15:guide>
        <p15:guide id="2" pos="7439">
          <p15:clr>
            <a:srgbClr val="FBAE40"/>
          </p15:clr>
        </p15:guide>
        <p15:guide id="3" orient="horz" pos="3838">
          <p15:clr>
            <a:srgbClr val="FBAE40"/>
          </p15:clr>
        </p15:guide>
        <p15:guide id="4" orient="horz" pos="4133">
          <p15:clr>
            <a:srgbClr val="FBAE40"/>
          </p15:clr>
        </p15:guide>
        <p15:guide id="5" orient="horz" pos="132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no header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sp>
        <p:nvSpPr>
          <p:cNvPr id="5"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904590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6" name="Title 5"/>
          <p:cNvSpPr>
            <a:spLocks noGrp="1"/>
          </p:cNvSpPr>
          <p:nvPr>
            <p:ph type="title"/>
          </p:nvPr>
        </p:nvSpPr>
        <p:spPr/>
        <p:txBody>
          <a:bodyPr/>
          <a:lstStyle/>
          <a:p>
            <a:r>
              <a:rPr lang="en-US"/>
              <a:t>Click to edit Master title style</a:t>
            </a:r>
          </a:p>
        </p:txBody>
      </p:sp>
      <p:sp>
        <p:nvSpPr>
          <p:cNvPr id="7"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1603428257"/>
      </p:ext>
    </p:extLst>
  </p:cSld>
  <p:clrMapOvr>
    <a:masterClrMapping/>
  </p:clrMapOvr>
  <p:extLst mod="1">
    <p:ext uri="{DCECCB84-F9BA-43D5-87BE-67443E8EF086}">
      <p15:sldGuideLst xmlns:p15="http://schemas.microsoft.com/office/powerpoint/2012/main">
        <p15:guide id="2" pos="3840" userDrawn="1">
          <p15:clr>
            <a:srgbClr val="FBAE40"/>
          </p15:clr>
        </p15:guide>
        <p15:guide id="4" pos="7439" userDrawn="1">
          <p15:clr>
            <a:srgbClr val="FBAE40"/>
          </p15:clr>
        </p15:guide>
        <p15:guide id="6" orient="horz" pos="3838" userDrawn="1">
          <p15:clr>
            <a:srgbClr val="FBAE40"/>
          </p15:clr>
        </p15:guide>
        <p15:guide id="7" orient="horz" pos="4133" userDrawn="1">
          <p15:clr>
            <a:srgbClr val="FBAE40"/>
          </p15:clr>
        </p15:guide>
        <p15:guide id="8" orient="horz" pos="132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2 column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38100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5" name="Date Placeholder 4"/>
          <p:cNvSpPr>
            <a:spLocks noGrp="1"/>
          </p:cNvSpPr>
          <p:nvPr>
            <p:ph type="dt" sz="half" idx="10"/>
          </p:nvPr>
        </p:nvSpPr>
        <p:spPr/>
        <p:txBody>
          <a:bodyPr/>
          <a:lstStyle/>
          <a:p>
            <a:endParaRPr lang="en-GB" dirty="0"/>
          </a:p>
        </p:txBody>
      </p:sp>
      <p:sp>
        <p:nvSpPr>
          <p:cNvPr id="6" name="Slide Number Placeholder 5"/>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
        <p:nvSpPr>
          <p:cNvPr id="9" name="Content Placeholder 3"/>
          <p:cNvSpPr>
            <a:spLocks noGrp="1"/>
          </p:cNvSpPr>
          <p:nvPr>
            <p:ph sz="half" idx="12" hasCustomPrompt="1"/>
          </p:nvPr>
        </p:nvSpPr>
        <p:spPr bwMode="gray">
          <a:xfrm>
            <a:off x="626364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2482397547"/>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bwMode="gray">
          <a:xfrm>
            <a:off x="381002" y="1676401"/>
            <a:ext cx="5471159" cy="4800600"/>
          </a:xfrm>
        </p:spPr>
        <p:txBody>
          <a:bodyPr/>
          <a:lstStyle>
            <a:lvl1pPr>
              <a:defRPr b="0"/>
            </a:lvl1pPr>
          </a:lstStyle>
          <a:p>
            <a:pPr lvl="0"/>
            <a:r>
              <a:rPr lang="en-US" noProof="0" dirty="0"/>
              <a:t>Click to edit master text styles</a:t>
            </a:r>
          </a:p>
        </p:txBody>
      </p:sp>
      <p:sp>
        <p:nvSpPr>
          <p:cNvPr id="4" name="Content Placeholder 3"/>
          <p:cNvSpPr>
            <a:spLocks noGrp="1"/>
          </p:cNvSpPr>
          <p:nvPr>
            <p:ph sz="half" idx="2" hasCustomPrompt="1"/>
          </p:nvPr>
        </p:nvSpPr>
        <p:spPr bwMode="gray">
          <a:xfrm>
            <a:off x="6339840" y="1676402"/>
            <a:ext cx="5471160" cy="3124198"/>
          </a:xfrm>
        </p:spPr>
        <p:txBody>
          <a:bodyPr/>
          <a:lstStyle>
            <a:lvl1pPr>
              <a:spcBef>
                <a:spcPts val="0"/>
              </a:spcBef>
              <a:defRPr sz="3200" b="1" spc="0" baseline="0">
                <a:solidFill>
                  <a:schemeClr val="accent1"/>
                </a:solidFill>
              </a:defRPr>
            </a:lvl1pPr>
          </a:lstStyle>
          <a:p>
            <a:pPr lvl="0"/>
            <a:r>
              <a:rPr lang="en-US" noProof="0" dirty="0"/>
              <a:t>Click to edit master text styles remember to resize text based on size of quote or copy.</a:t>
            </a:r>
          </a:p>
        </p:txBody>
      </p:sp>
      <p:sp>
        <p:nvSpPr>
          <p:cNvPr id="7" name="Content Placeholder 2"/>
          <p:cNvSpPr>
            <a:spLocks noGrp="1"/>
          </p:cNvSpPr>
          <p:nvPr>
            <p:ph sz="half" idx="10" hasCustomPrompt="1"/>
          </p:nvPr>
        </p:nvSpPr>
        <p:spPr bwMode="gray">
          <a:xfrm>
            <a:off x="6339842" y="4876800"/>
            <a:ext cx="5471159" cy="1600200"/>
          </a:xfrm>
        </p:spPr>
        <p:txBody>
          <a:bodyPr/>
          <a:lstStyle>
            <a:lvl1pPr>
              <a:defRPr sz="1600" b="0" baseline="0"/>
            </a:lvl1pPr>
          </a:lstStyle>
          <a:p>
            <a:pPr lvl="0"/>
            <a:r>
              <a:rPr lang="en-US" noProof="0" dirty="0"/>
              <a:t>Quote attribution</a:t>
            </a:r>
            <a:br>
              <a:rPr lang="en-US" noProof="0" dirty="0"/>
            </a:br>
            <a:r>
              <a:rPr lang="en-US" noProof="0" dirty="0"/>
              <a:t>If needed</a:t>
            </a:r>
          </a:p>
        </p:txBody>
      </p:sp>
      <p:sp>
        <p:nvSpPr>
          <p:cNvPr id="2" name="Date Placeholder 1"/>
          <p:cNvSpPr>
            <a:spLocks noGrp="1"/>
          </p:cNvSpPr>
          <p:nvPr>
            <p:ph type="dt" sz="half"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3862D22-1FD5-4C7E-BA3B-46D6EFE9E34E}" type="slidenum">
              <a:rPr lang="en-GB" smtClean="0"/>
              <a:pPr/>
              <a:t>‹#›</a:t>
            </a:fld>
            <a:endParaRPr lang="en-GB"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747060"/>
      </p:ext>
    </p:extLst>
  </p:cSld>
  <p:clrMapOvr>
    <a:masterClrMapping/>
  </p:clrMapOvr>
  <p:extLst mod="1">
    <p:ext uri="{DCECCB84-F9BA-43D5-87BE-67443E8EF086}">
      <p15:sldGuideLst xmlns:p15="http://schemas.microsoft.com/office/powerpoint/2012/main">
        <p15:guide id="1" orient="horz" pos="3024" userDrawn="1">
          <p15:clr>
            <a:srgbClr val="FBAE40"/>
          </p15:clr>
        </p15:guide>
        <p15:guide id="2" orient="horz" pos="30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2910307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007" t="34876" r="32815" b="1014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464330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222" t="16674" r="4061" b="6643"/>
          <a:stretch/>
        </p:blipFill>
        <p:spPr>
          <a:xfrm>
            <a:off x="1" y="0"/>
            <a:ext cx="12192000"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10515600" y="441337"/>
            <a:ext cx="1236488" cy="473063"/>
          </a:xfrm>
          <a:prstGeom prst="rect">
            <a:avLst/>
          </a:prstGeom>
        </p:spPr>
      </p:pic>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630075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 optio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 y="0"/>
            <a:ext cx="12190614"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2060" t="14488" r="3629" b="14488"/>
          <a:stretch/>
        </p:blipFill>
        <p:spPr>
          <a:xfrm>
            <a:off x="0" y="0"/>
            <a:ext cx="12192000" cy="6858000"/>
          </a:xfrm>
          <a:prstGeom prst="rect">
            <a:avLst/>
          </a:prstGeom>
        </p:spPr>
      </p:pic>
      <p:sp>
        <p:nvSpPr>
          <p:cNvPr id="12" name="Rectangle 11"/>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2</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067722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Text with full image - option 4">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0175" b="482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userDrawn="1"/>
        </p:nvSpPr>
        <p:spPr>
          <a:xfrm>
            <a:off x="381600" y="6019200"/>
            <a:ext cx="11430000" cy="369332"/>
          </a:xfrm>
          <a:prstGeom prst="rect">
            <a:avLst/>
          </a:prstGeom>
          <a:noFill/>
        </p:spPr>
        <p:txBody>
          <a:bodyPr wrap="square" lIns="0" tIns="0" rIns="0" bIns="0" rtlCol="0">
            <a:spAutoFit/>
          </a:bodyPr>
          <a:lstStyle/>
          <a:p>
            <a:pPr>
              <a:spcAft>
                <a:spcPts val="600"/>
              </a:spcAft>
            </a:pPr>
            <a:r>
              <a:rPr lang="en-GB" sz="1200" i="0" noProof="0" dirty="0">
                <a:solidFill>
                  <a:schemeClr val="bg1"/>
                </a:solidFill>
                <a:latin typeface="+mn-lt"/>
              </a:rPr>
              <a:t>© 2017 The Sage Group plc or its licensors. Sage, Sage logos, Sage product and service names mentioned herein are the trademarks of The Sage Group plc or its licensors. All other trademarks are the property of their respective owners.</a:t>
            </a:r>
            <a:endParaRPr lang="en-US" sz="1200" i="0" noProof="0" dirty="0">
              <a:solidFill>
                <a:schemeClr val="bg1"/>
              </a:solidFill>
              <a:latin typeface="+mn-lt"/>
            </a:endParaRPr>
          </a:p>
        </p:txBody>
      </p:sp>
      <p:sp>
        <p:nvSpPr>
          <p:cNvPr id="5" name="TextBox 4"/>
          <p:cNvSpPr txBox="1"/>
          <p:nvPr userDrawn="1"/>
        </p:nvSpPr>
        <p:spPr>
          <a:xfrm>
            <a:off x="381600" y="2973600"/>
            <a:ext cx="11430000" cy="738664"/>
          </a:xfrm>
          <a:prstGeom prst="rect">
            <a:avLst/>
          </a:prstGeom>
          <a:noFill/>
        </p:spPr>
        <p:txBody>
          <a:bodyPr wrap="square" lIns="0" tIns="0" rIns="0" bIns="0" rtlCol="0">
            <a:spAutoFit/>
          </a:bodyPr>
          <a:lstStyle/>
          <a:p>
            <a:pPr algn="ctr"/>
            <a:r>
              <a:rPr lang="en-US" sz="4800" b="1" noProof="0" dirty="0">
                <a:solidFill>
                  <a:schemeClr val="bg1"/>
                </a:solidFill>
              </a:rPr>
              <a:t>Thank you</a:t>
            </a:r>
            <a:endParaRPr lang="en-GB" sz="4800" b="1" dirty="0">
              <a:solidFill>
                <a:schemeClr val="bg1"/>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3303821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3_Divider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3324857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4" name="Date Placeholder 3"/>
          <p:cNvSpPr>
            <a:spLocks noGrp="1"/>
          </p:cNvSpPr>
          <p:nvPr>
            <p:ph type="dt" sz="half"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851889"/>
      </p:ext>
    </p:extLst>
  </p:cSld>
  <p:clrMapOvr>
    <a:masterClrMapping/>
  </p:clrMapOvr>
  <p:extLst mod="1">
    <p:ext uri="{DCECCB84-F9BA-43D5-87BE-67443E8EF086}">
      <p15:sldGuideLst xmlns:p15="http://schemas.microsoft.com/office/powerpoint/2012/main">
        <p15:guide id="1" pos="3840">
          <p15:clr>
            <a:srgbClr val="FBAE40"/>
          </p15:clr>
        </p15:guide>
        <p15:guide id="2" pos="7439">
          <p15:clr>
            <a:srgbClr val="FBAE40"/>
          </p15:clr>
        </p15:guide>
        <p15:guide id="3" orient="horz" pos="3838">
          <p15:clr>
            <a:srgbClr val="FBAE40"/>
          </p15:clr>
        </p15:guide>
        <p15:guide id="4" orient="horz" pos="4133">
          <p15:clr>
            <a:srgbClr val="FBAE40"/>
          </p15:clr>
        </p15:guide>
        <p15:guide id="5" orient="horz" pos="132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ext - 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6" name="Title 5"/>
          <p:cNvSpPr>
            <a:spLocks noGrp="1"/>
          </p:cNvSpPr>
          <p:nvPr>
            <p:ph type="title"/>
          </p:nvPr>
        </p:nvSpPr>
        <p:spPr/>
        <p:txBody>
          <a:bodyPr/>
          <a:lstStyle/>
          <a:p>
            <a:r>
              <a:rPr lang="en-US"/>
              <a:t>Click to edit Master title style</a:t>
            </a:r>
          </a:p>
        </p:txBody>
      </p:sp>
      <p:sp>
        <p:nvSpPr>
          <p:cNvPr id="7"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1535240428"/>
      </p:ext>
    </p:extLst>
  </p:cSld>
  <p:clrMapOvr>
    <a:masterClrMapping/>
  </p:clrMapOvr>
  <p:extLst mod="1">
    <p:ext uri="{DCECCB84-F9BA-43D5-87BE-67443E8EF086}">
      <p15:sldGuideLst xmlns:p15="http://schemas.microsoft.com/office/powerpoint/2012/main">
        <p15:guide id="2" pos="3840">
          <p15:clr>
            <a:srgbClr val="FBAE40"/>
          </p15:clr>
        </p15:guide>
        <p15:guide id="4" pos="7439">
          <p15:clr>
            <a:srgbClr val="FBAE40"/>
          </p15:clr>
        </p15:guide>
        <p15:guide id="6" orient="horz" pos="3838">
          <p15:clr>
            <a:srgbClr val="FBAE40"/>
          </p15:clr>
        </p15:guide>
        <p15:guide id="7" orient="horz" pos="4133">
          <p15:clr>
            <a:srgbClr val="FBAE40"/>
          </p15:clr>
        </p15:guide>
        <p15:guide id="8" orient="horz" pos="132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ext - 2 column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38100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5" name="Date Placeholder 4"/>
          <p:cNvSpPr>
            <a:spLocks noGrp="1"/>
          </p:cNvSpPr>
          <p:nvPr>
            <p:ph type="dt" sz="half" idx="10"/>
          </p:nvPr>
        </p:nvSpPr>
        <p:spPr/>
        <p:txBody>
          <a:bodyPr/>
          <a:lstStyle/>
          <a:p>
            <a:endParaRPr lang="en-GB" dirty="0"/>
          </a:p>
        </p:txBody>
      </p:sp>
      <p:sp>
        <p:nvSpPr>
          <p:cNvPr id="6" name="Slide Number Placeholder 5"/>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
        <p:nvSpPr>
          <p:cNvPr id="9" name="Content Placeholder 3"/>
          <p:cNvSpPr>
            <a:spLocks noGrp="1"/>
          </p:cNvSpPr>
          <p:nvPr>
            <p:ph sz="half" idx="12" hasCustomPrompt="1"/>
          </p:nvPr>
        </p:nvSpPr>
        <p:spPr bwMode="gray">
          <a:xfrm>
            <a:off x="626364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3188481056"/>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Content no header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sp>
        <p:nvSpPr>
          <p:cNvPr id="5"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10161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ext and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bwMode="gray">
          <a:xfrm>
            <a:off x="381002" y="1676401"/>
            <a:ext cx="5471159" cy="4800600"/>
          </a:xfrm>
        </p:spPr>
        <p:txBody>
          <a:bodyPr/>
          <a:lstStyle>
            <a:lvl1pPr>
              <a:defRPr b="0"/>
            </a:lvl1pPr>
          </a:lstStyle>
          <a:p>
            <a:pPr lvl="0"/>
            <a:r>
              <a:rPr lang="en-US" noProof="0" dirty="0"/>
              <a:t>Click to edit master text styles</a:t>
            </a:r>
          </a:p>
        </p:txBody>
      </p:sp>
      <p:sp>
        <p:nvSpPr>
          <p:cNvPr id="4" name="Content Placeholder 3"/>
          <p:cNvSpPr>
            <a:spLocks noGrp="1"/>
          </p:cNvSpPr>
          <p:nvPr>
            <p:ph sz="half" idx="2" hasCustomPrompt="1"/>
          </p:nvPr>
        </p:nvSpPr>
        <p:spPr bwMode="gray">
          <a:xfrm>
            <a:off x="6339840" y="1676402"/>
            <a:ext cx="5471160" cy="3124198"/>
          </a:xfrm>
        </p:spPr>
        <p:txBody>
          <a:bodyPr/>
          <a:lstStyle>
            <a:lvl1pPr>
              <a:spcBef>
                <a:spcPts val="0"/>
              </a:spcBef>
              <a:defRPr sz="3200" b="1" spc="0" baseline="0">
                <a:solidFill>
                  <a:schemeClr val="accent1"/>
                </a:solidFill>
              </a:defRPr>
            </a:lvl1pPr>
          </a:lstStyle>
          <a:p>
            <a:pPr lvl="0"/>
            <a:r>
              <a:rPr lang="en-US" noProof="0" dirty="0"/>
              <a:t>Click to edit master text styles remember to resize text based on size of quote or copy.</a:t>
            </a:r>
          </a:p>
        </p:txBody>
      </p:sp>
      <p:sp>
        <p:nvSpPr>
          <p:cNvPr id="7" name="Content Placeholder 2"/>
          <p:cNvSpPr>
            <a:spLocks noGrp="1"/>
          </p:cNvSpPr>
          <p:nvPr>
            <p:ph sz="half" idx="10" hasCustomPrompt="1"/>
          </p:nvPr>
        </p:nvSpPr>
        <p:spPr bwMode="gray">
          <a:xfrm>
            <a:off x="6339842" y="4876800"/>
            <a:ext cx="5471159" cy="1600200"/>
          </a:xfrm>
        </p:spPr>
        <p:txBody>
          <a:bodyPr/>
          <a:lstStyle>
            <a:lvl1pPr>
              <a:defRPr sz="1600" b="0" baseline="0"/>
            </a:lvl1pPr>
          </a:lstStyle>
          <a:p>
            <a:pPr lvl="0"/>
            <a:r>
              <a:rPr lang="en-US" noProof="0" dirty="0"/>
              <a:t>Quote attribution</a:t>
            </a:r>
            <a:br>
              <a:rPr lang="en-US" noProof="0" dirty="0"/>
            </a:br>
            <a:r>
              <a:rPr lang="en-US" noProof="0" dirty="0"/>
              <a:t>If needed</a:t>
            </a:r>
          </a:p>
        </p:txBody>
      </p:sp>
      <p:sp>
        <p:nvSpPr>
          <p:cNvPr id="2" name="Date Placeholder 1"/>
          <p:cNvSpPr>
            <a:spLocks noGrp="1"/>
          </p:cNvSpPr>
          <p:nvPr>
            <p:ph type="dt" sz="half"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3862D22-1FD5-4C7E-BA3B-46D6EFE9E34E}" type="slidenum">
              <a:rPr lang="en-GB" smtClean="0"/>
              <a:pPr/>
              <a:t>‹#›</a:t>
            </a:fld>
            <a:endParaRPr lang="en-GB"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442745"/>
      </p:ext>
    </p:extLst>
  </p:cSld>
  <p:clrMapOvr>
    <a:masterClrMapping/>
  </p:clrMapOvr>
  <p:extLst mod="1">
    <p:ext uri="{DCECCB84-F9BA-43D5-87BE-67443E8EF086}">
      <p15:sldGuideLst xmlns:p15="http://schemas.microsoft.com/office/powerpoint/2012/main">
        <p15:guide id="1" orient="horz" pos="3024">
          <p15:clr>
            <a:srgbClr val="FBAE40"/>
          </p15:clr>
        </p15:guide>
        <p15:guide id="2" orient="horz" pos="307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3_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007" t="34876" r="32815" b="1014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29408047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Text with full image - optio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 y="0"/>
            <a:ext cx="12190614"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30863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9" b="15360"/>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3</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293252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4_Text with full image - option 4">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0175" b="482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24718674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hank You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userDrawn="1"/>
        </p:nvSpPr>
        <p:spPr>
          <a:xfrm>
            <a:off x="381600" y="6019200"/>
            <a:ext cx="11430000" cy="369332"/>
          </a:xfrm>
          <a:prstGeom prst="rect">
            <a:avLst/>
          </a:prstGeom>
          <a:noFill/>
        </p:spPr>
        <p:txBody>
          <a:bodyPr wrap="square" lIns="0" tIns="0" rIns="0" bIns="0" rtlCol="0">
            <a:spAutoFit/>
          </a:bodyPr>
          <a:lstStyle/>
          <a:p>
            <a:pPr>
              <a:spcAft>
                <a:spcPts val="600"/>
              </a:spcAft>
            </a:pPr>
            <a:r>
              <a:rPr lang="en-GB" sz="1200" i="0" noProof="0" dirty="0">
                <a:solidFill>
                  <a:schemeClr val="bg1"/>
                </a:solidFill>
                <a:latin typeface="+mn-lt"/>
              </a:rPr>
              <a:t>© 2017 The Sage Group plc or its licensors. Sage, Sage logos, Sage product and service names mentioned herein are the trademarks of The Sage Group plc or its licensors. All other trademarks are the property of their respective owners.</a:t>
            </a:r>
            <a:endParaRPr lang="en-US" sz="1200" i="0" noProof="0" dirty="0">
              <a:solidFill>
                <a:schemeClr val="bg1"/>
              </a:solidFill>
              <a:latin typeface="+mn-lt"/>
            </a:endParaRPr>
          </a:p>
        </p:txBody>
      </p:sp>
      <p:sp>
        <p:nvSpPr>
          <p:cNvPr id="5" name="TextBox 4"/>
          <p:cNvSpPr txBox="1"/>
          <p:nvPr userDrawn="1"/>
        </p:nvSpPr>
        <p:spPr>
          <a:xfrm>
            <a:off x="381600" y="2973600"/>
            <a:ext cx="11430000" cy="738664"/>
          </a:xfrm>
          <a:prstGeom prst="rect">
            <a:avLst/>
          </a:prstGeom>
          <a:noFill/>
        </p:spPr>
        <p:txBody>
          <a:bodyPr wrap="square" lIns="0" tIns="0" rIns="0" bIns="0" rtlCol="0">
            <a:spAutoFit/>
          </a:bodyPr>
          <a:lstStyle/>
          <a:p>
            <a:pPr algn="ctr"/>
            <a:r>
              <a:rPr lang="en-US" sz="4800" b="1" noProof="0" dirty="0">
                <a:solidFill>
                  <a:schemeClr val="bg1"/>
                </a:solidFill>
              </a:rPr>
              <a:t>Thank you</a:t>
            </a:r>
            <a:endParaRPr lang="en-GB" sz="4800" b="1" dirty="0">
              <a:solidFill>
                <a:schemeClr val="bg1"/>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70037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Image title slide - option 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8" t="19228" r="16022" b="10923"/>
          <a:stretch/>
        </p:blipFill>
        <p:spPr>
          <a:xfrm>
            <a:off x="0" y="0"/>
            <a:ext cx="12192000" cy="6858000"/>
          </a:xfrm>
          <a:prstGeom prst="rect">
            <a:avLst/>
          </a:prstGeom>
        </p:spPr>
      </p:pic>
      <p:sp>
        <p:nvSpPr>
          <p:cNvPr id="9" name="Rectangle 8"/>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4</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 t="5635" r="1" b="9835"/>
          <a:stretch/>
        </p:blipFill>
        <p:spPr>
          <a:xfrm>
            <a:off x="0" y="0"/>
            <a:ext cx="12191999" cy="6858000"/>
          </a:xfrm>
          <a:prstGeom prst="rect">
            <a:avLst/>
          </a:prstGeom>
        </p:spPr>
      </p:pic>
      <p:sp>
        <p:nvSpPr>
          <p:cNvPr id="9" name="Rectangle 8"/>
          <p:cNvSpPr/>
          <p:nvPr userDrawn="1"/>
        </p:nvSpPr>
        <p:spPr>
          <a:xfrm>
            <a:off x="8644"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5</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83821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6">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213" t="15690" r="1724" b="5859"/>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6</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4157901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green 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White/green title slide</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a:solidFill>
                  <a:srgbClr val="51534A"/>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486400" y="365761"/>
            <a:ext cx="1236488" cy="473063"/>
          </a:xfrm>
          <a:prstGeom prst="rect">
            <a:avLst/>
          </a:prstGeom>
          <a:noFill/>
          <a:ln>
            <a:noFill/>
          </a:ln>
        </p:spPr>
      </p:pic>
    </p:spTree>
    <p:extLst>
      <p:ext uri="{BB962C8B-B14F-4D97-AF65-F5344CB8AC3E}">
        <p14:creationId xmlns:p14="http://schemas.microsoft.com/office/powerpoint/2010/main" val="394123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5581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t="7892" r="1" b="7621"/>
          <a:stretch/>
        </p:blipFill>
        <p:spPr>
          <a:xfrm>
            <a:off x="-1" y="0"/>
            <a:ext cx="12188952" cy="6866916"/>
          </a:xfrm>
          <a:prstGeom prst="rect">
            <a:avLst/>
          </a:prstGeom>
        </p:spPr>
      </p:pic>
      <p:sp>
        <p:nvSpPr>
          <p:cNvPr id="4" name="Rectangle 3"/>
          <p:cNvSpPr/>
          <p:nvPr userDrawn="1"/>
        </p:nvSpPr>
        <p:spPr>
          <a:xfrm>
            <a:off x="0" y="0"/>
            <a:ext cx="12192000" cy="6866916"/>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12192000" cy="121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gray">
          <a:xfrm>
            <a:off x="381000" y="228600"/>
            <a:ext cx="9677400" cy="777240"/>
          </a:xfrm>
          <a:prstGeom prst="rect">
            <a:avLst/>
          </a:prstGeom>
        </p:spPr>
        <p:txBody>
          <a:bodyPr vert="horz" lIns="0" tIns="0" rIns="0" bIns="0" rtlCol="0" anchor="ctr"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81000" y="1660537"/>
            <a:ext cx="11430000" cy="4816463"/>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
        <p:nvSpPr>
          <p:cNvPr id="4" name="Date Placeholder 3"/>
          <p:cNvSpPr>
            <a:spLocks noGrp="1"/>
          </p:cNvSpPr>
          <p:nvPr>
            <p:ph type="dt" sz="half" idx="2"/>
          </p:nvPr>
        </p:nvSpPr>
        <p:spPr>
          <a:xfrm>
            <a:off x="381000" y="6477000"/>
            <a:ext cx="2743200" cy="304800"/>
          </a:xfrm>
          <a:prstGeom prst="rect">
            <a:avLst/>
          </a:prstGeom>
        </p:spPr>
        <p:txBody>
          <a:bodyPr vert="horz" lIns="0" tIns="0" rIns="0" bIns="0" rtlCol="0" anchor="ctr"/>
          <a:lstStyle>
            <a:lvl1pPr algn="l">
              <a:defRPr sz="1200">
                <a:solidFill>
                  <a:srgbClr val="51534A"/>
                </a:solidFill>
              </a:defRPr>
            </a:lvl1pPr>
          </a:lstStyle>
          <a:p>
            <a:endParaRPr lang="en-GB" dirty="0"/>
          </a:p>
        </p:txBody>
      </p:sp>
      <p:sp>
        <p:nvSpPr>
          <p:cNvPr id="6" name="Slide Number Placeholder 5"/>
          <p:cNvSpPr>
            <a:spLocks noGrp="1"/>
          </p:cNvSpPr>
          <p:nvPr>
            <p:ph type="sldNum" sz="quarter" idx="4"/>
          </p:nvPr>
        </p:nvSpPr>
        <p:spPr>
          <a:xfrm>
            <a:off x="9067800" y="6477000"/>
            <a:ext cx="2743200" cy="304800"/>
          </a:xfrm>
          <a:prstGeom prst="rect">
            <a:avLst/>
          </a:prstGeom>
        </p:spPr>
        <p:txBody>
          <a:bodyPr vert="horz" lIns="0" tIns="0" rIns="0" bIns="0" rtlCol="0" anchor="ctr"/>
          <a:lstStyle>
            <a:lvl1pPr algn="r">
              <a:defRPr sz="1200">
                <a:solidFill>
                  <a:srgbClr val="51534A"/>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1710106168"/>
      </p:ext>
    </p:extLst>
  </p:cSld>
  <p:clrMap bg1="lt1" tx1="dk1" bg2="lt2" tx2="dk2" accent1="accent1" accent2="accent2" accent3="accent3" accent4="accent4" accent5="accent5" accent6="accent6" hlink="hlink" folHlink="folHlink"/>
  <p:sldLayoutIdLst>
    <p:sldLayoutId id="2147483776" r:id="rId1"/>
    <p:sldLayoutId id="2147483848" r:id="rId2"/>
    <p:sldLayoutId id="2147483792" r:id="rId3"/>
    <p:sldLayoutId id="2147483870" r:id="rId4"/>
    <p:sldLayoutId id="2147483793" r:id="rId5"/>
    <p:sldLayoutId id="2147483849" r:id="rId6"/>
    <p:sldLayoutId id="2147483794" r:id="rId7"/>
    <p:sldLayoutId id="2147483845" r:id="rId8"/>
    <p:sldLayoutId id="2147483868" r:id="rId9"/>
    <p:sldLayoutId id="2147483869" r:id="rId10"/>
    <p:sldLayoutId id="2147483860" r:id="rId11"/>
    <p:sldLayoutId id="2147483866" r:id="rId12"/>
    <p:sldLayoutId id="2147483784" r:id="rId13"/>
    <p:sldLayoutId id="2147483785" r:id="rId14"/>
    <p:sldLayoutId id="2147483788" r:id="rId15"/>
    <p:sldLayoutId id="2147483861" r:id="rId16"/>
    <p:sldLayoutId id="2147483847" r:id="rId17"/>
    <p:sldLayoutId id="2147483786" r:id="rId18"/>
    <p:sldLayoutId id="2147483872" r:id="rId19"/>
    <p:sldLayoutId id="2147483871" r:id="rId20"/>
    <p:sldLayoutId id="2147483865" r:id="rId21"/>
    <p:sldLayoutId id="2147484001" r:id="rId22"/>
    <p:sldLayoutId id="2147484002" r:id="rId23"/>
    <p:sldLayoutId id="2147484003" r:id="rId24"/>
    <p:sldLayoutId id="2147484004" r:id="rId25"/>
    <p:sldLayoutId id="2147484005" r:id="rId26"/>
    <p:sldLayoutId id="2147484006" r:id="rId27"/>
    <p:sldLayoutId id="2147484007" r:id="rId28"/>
    <p:sldLayoutId id="2147484008" r:id="rId29"/>
    <p:sldLayoutId id="2147484009" r:id="rId30"/>
    <p:sldLayoutId id="2147484010" r:id="rId31"/>
  </p:sldLayoutIdLst>
  <p:hf sldNum="0" hdr="0" ftr="0" dt="0"/>
  <p:txStyles>
    <p:titleStyle>
      <a:lvl1pPr algn="l" defTabSz="914377" rtl="0" eaLnBrk="1" latinLnBrk="0" hangingPunct="1">
        <a:lnSpc>
          <a:spcPct val="100000"/>
        </a:lnSpc>
        <a:spcBef>
          <a:spcPct val="0"/>
        </a:spcBef>
        <a:buNone/>
        <a:defRPr sz="3200" b="1" kern="1200" spc="-51" baseline="0">
          <a:solidFill>
            <a:schemeClr val="bg1"/>
          </a:solidFill>
          <a:latin typeface="+mj-lt"/>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2200" b="0" kern="1200" spc="0" baseline="0">
          <a:solidFill>
            <a:schemeClr val="tx1"/>
          </a:solidFill>
          <a:latin typeface="+mn-lt"/>
          <a:ea typeface="+mn-ea"/>
          <a:cs typeface="+mn-cs"/>
        </a:defRPr>
      </a:lvl1pPr>
      <a:lvl2pPr marL="342891" indent="-342891" algn="l" defTabSz="914377" rtl="0" eaLnBrk="1" latinLnBrk="0" hangingPunct="1">
        <a:lnSpc>
          <a:spcPct val="100000"/>
        </a:lnSpc>
        <a:spcBef>
          <a:spcPts val="1200"/>
        </a:spcBef>
        <a:buClr>
          <a:srgbClr val="51534A"/>
        </a:buClr>
        <a:buFont typeface="Arial" panose="020B0604020202020204" pitchFamily="34" charset="0"/>
        <a:buChar char="•"/>
        <a:defRPr sz="2200" kern="1200" spc="0" baseline="0">
          <a:solidFill>
            <a:schemeClr val="tx1"/>
          </a:solidFill>
          <a:latin typeface="+mn-lt"/>
          <a:ea typeface="+mn-ea"/>
          <a:cs typeface="+mn-cs"/>
        </a:defRPr>
      </a:lvl2pPr>
      <a:lvl3pPr marL="685783" indent="-342891" algn="l" defTabSz="914377" rtl="0" eaLnBrk="1" latinLnBrk="0" hangingPunct="1">
        <a:lnSpc>
          <a:spcPct val="100000"/>
        </a:lnSpc>
        <a:spcBef>
          <a:spcPts val="1200"/>
        </a:spcBef>
        <a:buClr>
          <a:srgbClr val="51534A"/>
        </a:buClr>
        <a:buFont typeface="Lucida Grande"/>
        <a:buChar char="-"/>
        <a:defRPr sz="2200" kern="1200" spc="0" baseline="0">
          <a:solidFill>
            <a:schemeClr val="tx1"/>
          </a:solidFill>
          <a:latin typeface="+mn-lt"/>
          <a:ea typeface="+mn-ea"/>
          <a:cs typeface="+mn-cs"/>
        </a:defRPr>
      </a:lvl3pPr>
      <a:lvl4pPr marL="228594" indent="-228594" algn="l" defTabSz="914377" rtl="0" eaLnBrk="1" latinLnBrk="0" hangingPunct="1">
        <a:lnSpc>
          <a:spcPct val="110000"/>
        </a:lnSpc>
        <a:spcBef>
          <a:spcPts val="1000"/>
        </a:spcBef>
        <a:buClr>
          <a:srgbClr val="51534A"/>
        </a:buClr>
        <a:buFont typeface="Arial" panose="020B0604020202020204" pitchFamily="34" charset="0"/>
        <a:buChar char="•"/>
        <a:defRPr sz="2400" kern="1200" spc="-20" baseline="0">
          <a:solidFill>
            <a:schemeClr val="tx1"/>
          </a:solidFill>
          <a:latin typeface="+mn-lt"/>
          <a:ea typeface="+mn-ea"/>
          <a:cs typeface="+mn-cs"/>
        </a:defRPr>
      </a:lvl4pPr>
      <a:lvl5pPr marL="914377" indent="-342891" algn="l" defTabSz="914377" rtl="0" eaLnBrk="1" latinLnBrk="0" hangingPunct="1">
        <a:lnSpc>
          <a:spcPct val="100000"/>
        </a:lnSpc>
        <a:spcBef>
          <a:spcPts val="1200"/>
        </a:spcBef>
        <a:buClr>
          <a:srgbClr val="51534A"/>
        </a:buClr>
        <a:buFont typeface="Arial"/>
        <a:buChar char="•"/>
        <a:defRPr sz="2200" kern="1200" spc="0" baseline="0">
          <a:solidFill>
            <a:schemeClr val="tx1"/>
          </a:solidFill>
          <a:latin typeface="+mn-lt"/>
          <a:ea typeface="+mn-ea"/>
          <a:cs typeface="+mn-cs"/>
        </a:defRPr>
      </a:lvl5pPr>
      <a:lvl6pPr marL="1142971" indent="-342891" algn="l" defTabSz="914377" rtl="0" eaLnBrk="1" latinLnBrk="0" hangingPunct="1">
        <a:lnSpc>
          <a:spcPct val="100000"/>
        </a:lnSpc>
        <a:spcBef>
          <a:spcPts val="1200"/>
        </a:spcBef>
        <a:buFont typeface="Lucida Grande"/>
        <a:buChar char="-"/>
        <a:tabLst/>
        <a:defRPr sz="2200" kern="1200" spc="0">
          <a:solidFill>
            <a:srgbClr val="51534A"/>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0" userDrawn="1">
          <p15:clr>
            <a:srgbClr val="F26B43"/>
          </p15:clr>
        </p15:guide>
        <p15:guide id="2" pos="3840" userDrawn="1">
          <p15:clr>
            <a:srgbClr val="F26B43"/>
          </p15:clr>
        </p15:guide>
        <p15:guide id="3" pos="240" userDrawn="1">
          <p15:clr>
            <a:srgbClr val="F26B43"/>
          </p15:clr>
        </p15:guide>
        <p15:guide id="4" pos="7440" userDrawn="1">
          <p15:clr>
            <a:srgbClr val="F26B43"/>
          </p15:clr>
        </p15:guide>
        <p15:guide id="5" orient="horz" pos="240" userDrawn="1">
          <p15:clr>
            <a:srgbClr val="F26B43"/>
          </p15:clr>
        </p15:guide>
        <p15:guide id="6" orient="horz" pos="1152" userDrawn="1">
          <p15:clr>
            <a:srgbClr val="F26B43"/>
          </p15:clr>
        </p15:guide>
        <p15:guide id="7" orient="horz" pos="2160" userDrawn="1">
          <p15:clr>
            <a:srgbClr val="F26B43"/>
          </p15:clr>
        </p15:guide>
        <p15:guide id="9" pos="3984" userDrawn="1">
          <p15:clr>
            <a:srgbClr val="F26B43"/>
          </p15:clr>
        </p15:guide>
        <p15:guide id="10" pos="36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1.jpeg"/><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804356"/>
            <a:ext cx="11430000" cy="1249288"/>
          </a:xfrm>
        </p:spPr>
        <p:txBody>
          <a:bodyPr/>
          <a:lstStyle/>
          <a:p>
            <a:r>
              <a:rPr lang="en-GB" dirty="0"/>
              <a:t>Visual Studio Code Tips and Tricks</a:t>
            </a:r>
            <a:br>
              <a:rPr lang="en-GB" dirty="0"/>
            </a:br>
            <a:r>
              <a:rPr lang="en-GB" sz="3200" dirty="0"/>
              <a:t>Making VSCode work for you</a:t>
            </a:r>
            <a:endParaRPr lang="en-US" sz="3200" dirty="0"/>
          </a:p>
        </p:txBody>
      </p:sp>
    </p:spTree>
    <p:extLst>
      <p:ext uri="{BB962C8B-B14F-4D97-AF65-F5344CB8AC3E}">
        <p14:creationId xmlns:p14="http://schemas.microsoft.com/office/powerpoint/2010/main" val="374435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D4632467-EECF-4D36-A0BB-9058AA82BCA6}"/>
              </a:ext>
            </a:extLst>
          </p:cNvPr>
          <p:cNvGraphicFramePr>
            <a:graphicFrameLocks noGrp="1"/>
          </p:cNvGraphicFramePr>
          <p:nvPr>
            <p:ph idx="1"/>
            <p:extLst>
              <p:ext uri="{D42A27DB-BD31-4B8C-83A1-F6EECF244321}">
                <p14:modId xmlns:p14="http://schemas.microsoft.com/office/powerpoint/2010/main" val="1166854824"/>
              </p:ext>
            </p:extLst>
          </p:nvPr>
        </p:nvGraphicFramePr>
        <p:xfrm>
          <a:off x="2950468" y="1924523"/>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2597604028"/>
                    </a:ext>
                  </a:extLst>
                </a:gridCol>
                <a:gridCol w="4248472">
                  <a:extLst>
                    <a:ext uri="{9D8B030D-6E8A-4147-A177-3AD203B41FA5}">
                      <a16:colId xmlns:a16="http://schemas.microsoft.com/office/drawing/2014/main" val="3598327239"/>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Live Services Specialist @ Sage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30130399"/>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4 Years PowerShell Trial &amp; Error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0122935"/>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7397965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9875423"/>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2239296"/>
                  </a:ext>
                </a:extLst>
              </a:tr>
            </a:tbl>
          </a:graphicData>
        </a:graphic>
      </p:graphicFrame>
      <p:sp>
        <p:nvSpPr>
          <p:cNvPr id="2" name="Title 1"/>
          <p:cNvSpPr>
            <a:spLocks noGrp="1"/>
          </p:cNvSpPr>
          <p:nvPr>
            <p:ph type="title"/>
          </p:nvPr>
        </p:nvSpPr>
        <p:spPr/>
        <p:txBody>
          <a:bodyPr/>
          <a:lstStyle/>
          <a:p>
            <a:r>
              <a:rPr lang="en-US" dirty="0"/>
              <a:t>About Me</a:t>
            </a:r>
          </a:p>
        </p:txBody>
      </p:sp>
      <p:pic>
        <p:nvPicPr>
          <p:cNvPr id="7" name="Picture 6">
            <a:extLst>
              <a:ext uri="{FF2B5EF4-FFF2-40B4-BE49-F238E27FC236}">
                <a16:creationId xmlns:a16="http://schemas.microsoft.com/office/drawing/2014/main" id="{5041CA69-9CC8-4A8F-AE14-95EF1980C25E}"/>
              </a:ext>
            </a:extLst>
          </p:cNvPr>
          <p:cNvPicPr>
            <a:picLocks noChangeAspect="1"/>
          </p:cNvPicPr>
          <p:nvPr/>
        </p:nvPicPr>
        <p:blipFill>
          <a:blip r:embed="rId3"/>
          <a:stretch>
            <a:fillRect/>
          </a:stretch>
        </p:blipFill>
        <p:spPr>
          <a:xfrm>
            <a:off x="3342764" y="2040291"/>
            <a:ext cx="1136705" cy="531684"/>
          </a:xfrm>
          <a:prstGeom prst="rect">
            <a:avLst/>
          </a:prstGeom>
        </p:spPr>
      </p:pic>
      <p:pic>
        <p:nvPicPr>
          <p:cNvPr id="8" name="Picture 7">
            <a:extLst>
              <a:ext uri="{FF2B5EF4-FFF2-40B4-BE49-F238E27FC236}">
                <a16:creationId xmlns:a16="http://schemas.microsoft.com/office/drawing/2014/main" id="{3ED369D6-0B0E-47CE-B824-662E3EC6CB8C}"/>
              </a:ext>
            </a:extLst>
          </p:cNvPr>
          <p:cNvPicPr>
            <a:picLocks noChangeAspect="1"/>
          </p:cNvPicPr>
          <p:nvPr/>
        </p:nvPicPr>
        <p:blipFill>
          <a:blip r:embed="rId4"/>
          <a:stretch>
            <a:fillRect/>
          </a:stretch>
        </p:blipFill>
        <p:spPr>
          <a:xfrm>
            <a:off x="3660438" y="2755955"/>
            <a:ext cx="501355" cy="501355"/>
          </a:xfrm>
          <a:prstGeom prst="rect">
            <a:avLst/>
          </a:prstGeom>
        </p:spPr>
      </p:pic>
      <p:pic>
        <p:nvPicPr>
          <p:cNvPr id="9" name="Picture 8">
            <a:extLst>
              <a:ext uri="{FF2B5EF4-FFF2-40B4-BE49-F238E27FC236}">
                <a16:creationId xmlns:a16="http://schemas.microsoft.com/office/drawing/2014/main" id="{F3E2BB58-EEC3-43BD-9EF9-E23014E34EDA}"/>
              </a:ext>
            </a:extLst>
          </p:cNvPr>
          <p:cNvPicPr>
            <a:picLocks noChangeAspect="1"/>
          </p:cNvPicPr>
          <p:nvPr/>
        </p:nvPicPr>
        <p:blipFill>
          <a:blip r:embed="rId5"/>
          <a:stretch>
            <a:fillRect/>
          </a:stretch>
        </p:blipFill>
        <p:spPr>
          <a:xfrm>
            <a:off x="3537377" y="3352981"/>
            <a:ext cx="747476" cy="744826"/>
          </a:xfrm>
          <a:prstGeom prst="rect">
            <a:avLst/>
          </a:prstGeom>
        </p:spPr>
      </p:pic>
      <p:pic>
        <p:nvPicPr>
          <p:cNvPr id="10" name="Picture 9">
            <a:extLst>
              <a:ext uri="{FF2B5EF4-FFF2-40B4-BE49-F238E27FC236}">
                <a16:creationId xmlns:a16="http://schemas.microsoft.com/office/drawing/2014/main" id="{6ED491EE-836B-4C0D-9922-13226261007B}"/>
              </a:ext>
            </a:extLst>
          </p:cNvPr>
          <p:cNvPicPr>
            <a:picLocks noChangeAspect="1"/>
          </p:cNvPicPr>
          <p:nvPr/>
        </p:nvPicPr>
        <p:blipFill>
          <a:blip r:embed="rId6"/>
          <a:stretch>
            <a:fillRect/>
          </a:stretch>
        </p:blipFill>
        <p:spPr>
          <a:xfrm>
            <a:off x="3671267" y="4175993"/>
            <a:ext cx="479699" cy="479699"/>
          </a:xfrm>
          <a:prstGeom prst="rect">
            <a:avLst/>
          </a:prstGeom>
        </p:spPr>
      </p:pic>
      <p:pic>
        <p:nvPicPr>
          <p:cNvPr id="11" name="Picture 2" descr="avatar.jpg">
            <a:extLst>
              <a:ext uri="{FF2B5EF4-FFF2-40B4-BE49-F238E27FC236}">
                <a16:creationId xmlns:a16="http://schemas.microsoft.com/office/drawing/2014/main" id="{B398B20C-36D8-4D92-9F99-E275CF7B81D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1267" y="4895463"/>
            <a:ext cx="479699" cy="48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067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81000" y="2060848"/>
            <a:ext cx="11430000" cy="762000"/>
          </a:xfrm>
        </p:spPr>
        <p:txBody>
          <a:bodyPr/>
          <a:lstStyle/>
          <a:p>
            <a:pPr algn="ctr"/>
            <a:r>
              <a:rPr lang="en-US" sz="4800" dirty="0">
                <a:ln>
                  <a:solidFill>
                    <a:schemeClr val="bg2">
                      <a:lumMod val="10000"/>
                    </a:schemeClr>
                  </a:solidFill>
                </a:ln>
              </a:rPr>
              <a:t>Still Using PowerShell ISE ?</a:t>
            </a:r>
          </a:p>
        </p:txBody>
      </p:sp>
    </p:spTree>
    <p:extLst>
      <p:ext uri="{BB962C8B-B14F-4D97-AF65-F5344CB8AC3E}">
        <p14:creationId xmlns:p14="http://schemas.microsoft.com/office/powerpoint/2010/main" val="1863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Agenda</a:t>
            </a:r>
          </a:p>
        </p:txBody>
      </p:sp>
      <p:sp>
        <p:nvSpPr>
          <p:cNvPr id="3" name="Content Placeholder 2"/>
          <p:cNvSpPr>
            <a:spLocks noGrp="1"/>
          </p:cNvSpPr>
          <p:nvPr>
            <p:ph idx="1"/>
          </p:nvPr>
        </p:nvSpPr>
        <p:spPr>
          <a:xfrm>
            <a:off x="839416" y="1628800"/>
            <a:ext cx="10971584" cy="4848200"/>
          </a:xfrm>
        </p:spPr>
        <p:txBody>
          <a:bodyPr anchor="ctr"/>
          <a:lstStyle/>
          <a:p>
            <a:pPr marL="342900" indent="-342900">
              <a:buFont typeface="Arial" panose="020B0604020202020204" pitchFamily="34" charset="0"/>
              <a:buChar char="•"/>
            </a:pPr>
            <a:r>
              <a:rPr lang="en-US" dirty="0"/>
              <a:t>Profile</a:t>
            </a:r>
          </a:p>
          <a:p>
            <a:pPr marL="342900" indent="-342900">
              <a:buFont typeface="Arial" panose="020B0604020202020204" pitchFamily="34" charset="0"/>
              <a:buChar char="•"/>
            </a:pPr>
            <a:r>
              <a:rPr lang="en-US" dirty="0"/>
              <a:t>Snippets</a:t>
            </a:r>
          </a:p>
          <a:p>
            <a:pPr marL="342900" indent="-342900">
              <a:buFont typeface="Arial" panose="020B0604020202020204" pitchFamily="34" charset="0"/>
              <a:buChar char="•"/>
            </a:pPr>
            <a:r>
              <a:rPr lang="en-US"/>
              <a:t>Keyboard Shortcuts</a:t>
            </a:r>
            <a:endParaRPr lang="en-US" dirty="0"/>
          </a:p>
          <a:p>
            <a:pPr marL="342900" indent="-342900">
              <a:buFont typeface="Arial" panose="020B0604020202020204" pitchFamily="34" charset="0"/>
              <a:buChar char="•"/>
            </a:pPr>
            <a:r>
              <a:rPr lang="en-US" dirty="0"/>
              <a:t>Extensions</a:t>
            </a:r>
          </a:p>
          <a:p>
            <a:pPr marL="342900" indent="-342900">
              <a:buFont typeface="Arial" panose="020B0604020202020204" pitchFamily="34" charset="0"/>
              <a:buChar char="•"/>
            </a:pPr>
            <a:r>
              <a:rPr lang="en-US" dirty="0"/>
              <a:t>Modules</a:t>
            </a:r>
          </a:p>
          <a:p>
            <a:pPr marL="342900" indent="-342900">
              <a:buFont typeface="Arial" panose="020B0604020202020204" pitchFamily="34" charset="0"/>
              <a:buChar char="•"/>
            </a:pPr>
            <a:r>
              <a:rPr lang="en-US" dirty="0"/>
              <a:t>Quick Shortcuts</a:t>
            </a:r>
          </a:p>
          <a:p>
            <a:pPr marL="342900" indent="-342900">
              <a:buFont typeface="Arial" panose="020B0604020202020204" pitchFamily="34" charset="0"/>
              <a:buChar char="•"/>
            </a:pPr>
            <a:r>
              <a:rPr lang="en-US" dirty="0"/>
              <a:t>Git &amp; VSCode Integration</a:t>
            </a:r>
          </a:p>
          <a:p>
            <a:pPr marL="342900" indent="-342900">
              <a:buFont typeface="Arial" panose="020B0604020202020204" pitchFamily="34" charset="0"/>
              <a:buChar char="•"/>
            </a:pPr>
            <a:r>
              <a:rPr lang="en-US" dirty="0"/>
              <a:t>Miscellaneous</a:t>
            </a:r>
          </a:p>
        </p:txBody>
      </p:sp>
    </p:spTree>
    <p:extLst>
      <p:ext uri="{BB962C8B-B14F-4D97-AF65-F5344CB8AC3E}">
        <p14:creationId xmlns:p14="http://schemas.microsoft.com/office/powerpoint/2010/main" val="4121900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68960"/>
            <a:ext cx="11430000" cy="714223"/>
          </a:xfrm>
        </p:spPr>
        <p:txBody>
          <a:bodyPr/>
          <a:lstStyle/>
          <a:p>
            <a:r>
              <a:rPr lang="en-US" dirty="0"/>
              <a:t>Demo</a:t>
            </a:r>
          </a:p>
        </p:txBody>
      </p:sp>
    </p:spTree>
    <p:extLst>
      <p:ext uri="{BB962C8B-B14F-4D97-AF65-F5344CB8AC3E}">
        <p14:creationId xmlns:p14="http://schemas.microsoft.com/office/powerpoint/2010/main" val="4156394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71888"/>
            <a:ext cx="11430000" cy="714223"/>
          </a:xfrm>
        </p:spPr>
        <p:txBody>
          <a:bodyPr/>
          <a:lstStyle/>
          <a:p>
            <a:r>
              <a:rPr lang="en-US" dirty="0"/>
              <a:t>Questions?</a:t>
            </a:r>
          </a:p>
        </p:txBody>
      </p:sp>
    </p:spTree>
    <p:extLst>
      <p:ext uri="{BB962C8B-B14F-4D97-AF65-F5344CB8AC3E}">
        <p14:creationId xmlns:p14="http://schemas.microsoft.com/office/powerpoint/2010/main" val="380083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D4632467-EECF-4D36-A0BB-9058AA82BCA6}"/>
              </a:ext>
            </a:extLst>
          </p:cNvPr>
          <p:cNvGraphicFramePr>
            <a:graphicFrameLocks noGrp="1"/>
          </p:cNvGraphicFramePr>
          <p:nvPr>
            <p:ph idx="1"/>
            <p:extLst>
              <p:ext uri="{D42A27DB-BD31-4B8C-83A1-F6EECF244321}">
                <p14:modId xmlns:p14="http://schemas.microsoft.com/office/powerpoint/2010/main" val="3107767334"/>
              </p:ext>
            </p:extLst>
          </p:nvPr>
        </p:nvGraphicFramePr>
        <p:xfrm>
          <a:off x="2950468" y="1924523"/>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2597604028"/>
                    </a:ext>
                  </a:extLst>
                </a:gridCol>
                <a:gridCol w="4248472">
                  <a:extLst>
                    <a:ext uri="{9D8B030D-6E8A-4147-A177-3AD203B41FA5}">
                      <a16:colId xmlns:a16="http://schemas.microsoft.com/office/drawing/2014/main" val="3598327239"/>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powershell.slack.com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30130399"/>
                  </a:ext>
                </a:extLst>
              </a:tr>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getpsuguk.slack.com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3274769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7397965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9875423"/>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2239296"/>
                  </a:ext>
                </a:extLst>
              </a:tr>
            </a:tbl>
          </a:graphicData>
        </a:graphic>
      </p:graphicFrame>
      <p:sp>
        <p:nvSpPr>
          <p:cNvPr id="2" name="Title 1"/>
          <p:cNvSpPr>
            <a:spLocks noGrp="1"/>
          </p:cNvSpPr>
          <p:nvPr>
            <p:ph type="title"/>
          </p:nvPr>
        </p:nvSpPr>
        <p:spPr/>
        <p:txBody>
          <a:bodyPr/>
          <a:lstStyle/>
          <a:p>
            <a:r>
              <a:rPr lang="en-US" dirty="0"/>
              <a:t>Thank You </a:t>
            </a:r>
            <a:r>
              <a:rPr lang="en-US" dirty="0">
                <a:sym typeface="Wingdings" panose="05000000000000000000" pitchFamily="2" charset="2"/>
              </a:rPr>
              <a:t></a:t>
            </a:r>
            <a:endParaRPr lang="en-US" dirty="0"/>
          </a:p>
        </p:txBody>
      </p:sp>
      <p:pic>
        <p:nvPicPr>
          <p:cNvPr id="9" name="Picture 8">
            <a:extLst>
              <a:ext uri="{FF2B5EF4-FFF2-40B4-BE49-F238E27FC236}">
                <a16:creationId xmlns:a16="http://schemas.microsoft.com/office/drawing/2014/main" id="{F3E2BB58-EEC3-43BD-9EF9-E23014E34EDA}"/>
              </a:ext>
            </a:extLst>
          </p:cNvPr>
          <p:cNvPicPr>
            <a:picLocks noChangeAspect="1"/>
          </p:cNvPicPr>
          <p:nvPr/>
        </p:nvPicPr>
        <p:blipFill>
          <a:blip r:embed="rId3"/>
          <a:stretch>
            <a:fillRect/>
          </a:stretch>
        </p:blipFill>
        <p:spPr>
          <a:xfrm>
            <a:off x="3537376" y="3405982"/>
            <a:ext cx="747476" cy="744826"/>
          </a:xfrm>
          <a:prstGeom prst="rect">
            <a:avLst/>
          </a:prstGeom>
        </p:spPr>
      </p:pic>
      <p:pic>
        <p:nvPicPr>
          <p:cNvPr id="10" name="Picture 9">
            <a:extLst>
              <a:ext uri="{FF2B5EF4-FFF2-40B4-BE49-F238E27FC236}">
                <a16:creationId xmlns:a16="http://schemas.microsoft.com/office/drawing/2014/main" id="{6ED491EE-836B-4C0D-9922-13226261007B}"/>
              </a:ext>
            </a:extLst>
          </p:cNvPr>
          <p:cNvPicPr>
            <a:picLocks noChangeAspect="1"/>
          </p:cNvPicPr>
          <p:nvPr/>
        </p:nvPicPr>
        <p:blipFill>
          <a:blip r:embed="rId4"/>
          <a:stretch>
            <a:fillRect/>
          </a:stretch>
        </p:blipFill>
        <p:spPr>
          <a:xfrm>
            <a:off x="3671264" y="4215476"/>
            <a:ext cx="479699" cy="479699"/>
          </a:xfrm>
          <a:prstGeom prst="rect">
            <a:avLst/>
          </a:prstGeom>
        </p:spPr>
      </p:pic>
      <p:pic>
        <p:nvPicPr>
          <p:cNvPr id="11" name="Picture 2" descr="avatar.jpg">
            <a:extLst>
              <a:ext uri="{FF2B5EF4-FFF2-40B4-BE49-F238E27FC236}">
                <a16:creationId xmlns:a16="http://schemas.microsoft.com/office/drawing/2014/main" id="{B398B20C-36D8-4D92-9F99-E275CF7B8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2921" y="4982015"/>
            <a:ext cx="479699" cy="48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7">
            <a:extLst>
              <a:ext uri="{FF2B5EF4-FFF2-40B4-BE49-F238E27FC236}">
                <a16:creationId xmlns:a16="http://schemas.microsoft.com/office/drawing/2014/main" id="{4BB8FC0C-949E-46CC-A283-D77527500C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59033" y="2645133"/>
            <a:ext cx="747476" cy="747476"/>
          </a:xfrm>
          <a:prstGeom prst="rect">
            <a:avLst/>
          </a:prstGeom>
        </p:spPr>
      </p:pic>
      <p:pic>
        <p:nvPicPr>
          <p:cNvPr id="13" name="Content Placeholder 7">
            <a:extLst>
              <a:ext uri="{FF2B5EF4-FFF2-40B4-BE49-F238E27FC236}">
                <a16:creationId xmlns:a16="http://schemas.microsoft.com/office/drawing/2014/main" id="{38D4BD56-5F20-44A0-8D52-E6C8A48AFE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48205" y="1942771"/>
            <a:ext cx="747476" cy="747476"/>
          </a:xfrm>
          <a:prstGeom prst="rect">
            <a:avLst/>
          </a:prstGeom>
        </p:spPr>
      </p:pic>
    </p:spTree>
    <p:extLst>
      <p:ext uri="{BB962C8B-B14F-4D97-AF65-F5344CB8AC3E}">
        <p14:creationId xmlns:p14="http://schemas.microsoft.com/office/powerpoint/2010/main" val="1438916671"/>
      </p:ext>
    </p:extLst>
  </p:cSld>
  <p:clrMapOvr>
    <a:masterClrMapping/>
  </p:clrMapOvr>
</p:sld>
</file>

<file path=ppt/theme/theme1.xml><?xml version="1.0" encoding="utf-8"?>
<a:theme xmlns:a="http://schemas.openxmlformats.org/drawingml/2006/main" name="Global">
  <a:themeElements>
    <a:clrScheme name="Custom 1">
      <a:dk1>
        <a:srgbClr val="75787B"/>
      </a:dk1>
      <a:lt1>
        <a:srgbClr val="FFFFFF"/>
      </a:lt1>
      <a:dk2>
        <a:srgbClr val="003349"/>
      </a:dk2>
      <a:lt2>
        <a:srgbClr val="EEEEED"/>
      </a:lt2>
      <a:accent1>
        <a:srgbClr val="00DC01"/>
      </a:accent1>
      <a:accent2>
        <a:srgbClr val="004B87"/>
      </a:accent2>
      <a:accent3>
        <a:srgbClr val="230E60"/>
      </a:accent3>
      <a:accent4>
        <a:srgbClr val="8246AF"/>
      </a:accent4>
      <a:accent5>
        <a:srgbClr val="CE0058"/>
      </a:accent5>
      <a:accent6>
        <a:srgbClr val="A7A8AA"/>
      </a:accent6>
      <a:hlink>
        <a:srgbClr val="CE0058"/>
      </a:hlink>
      <a:folHlink>
        <a:srgbClr val="004B87"/>
      </a:folHlink>
    </a:clrScheme>
    <a:fontScheme name="Sag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4"/>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1D4CEE9-D52A-6C45-9CC1-330C98DF8888}" vid="{F0233AB3-83CA-1C41-926E-3FA0AA167C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4449B98E6F7C5438360983E85E0F071" ma:contentTypeVersion="6" ma:contentTypeDescription="Create a new document." ma:contentTypeScope="" ma:versionID="ed3e9f6760ef2724cd5bc712db50e328">
  <xsd:schema xmlns:xsd="http://www.w3.org/2001/XMLSchema" xmlns:xs="http://www.w3.org/2001/XMLSchema" xmlns:p="http://schemas.microsoft.com/office/2006/metadata/properties" xmlns:ns2="9d8d116b-1400-473b-bab2-da103f656a72" xmlns:ns3="98e75441-01c3-43f8-8637-21c6acb9e230" targetNamespace="http://schemas.microsoft.com/office/2006/metadata/properties" ma:root="true" ma:fieldsID="75855cd2ca2a7b05082f2145f98b37c2" ns2:_="" ns3:_="">
    <xsd:import namespace="9d8d116b-1400-473b-bab2-da103f656a72"/>
    <xsd:import namespace="98e75441-01c3-43f8-8637-21c6acb9e2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8d116b-1400-473b-bab2-da103f656a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e75441-01c3-43f8-8637-21c6acb9e2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8D141E-90D3-4F8F-B7D3-4F6AE0BFD31C}">
  <ds:schemaRefs>
    <ds:schemaRef ds:uri="98e75441-01c3-43f8-8637-21c6acb9e230"/>
    <ds:schemaRef ds:uri="http://purl.org/dc/terms/"/>
    <ds:schemaRef ds:uri="http://schemas.openxmlformats.org/package/2006/metadata/core-properties"/>
    <ds:schemaRef ds:uri="9d8d116b-1400-473b-bab2-da103f656a72"/>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AC628102-8DA4-4A75-8354-C393A618621E}">
  <ds:schemaRefs>
    <ds:schemaRef ds:uri="http://schemas.microsoft.com/sharepoint/v3/contenttype/forms"/>
  </ds:schemaRefs>
</ds:datastoreItem>
</file>

<file path=customXml/itemProps3.xml><?xml version="1.0" encoding="utf-8"?>
<ds:datastoreItem xmlns:ds="http://schemas.openxmlformats.org/officeDocument/2006/customXml" ds:itemID="{1B892FEB-1F8C-4991-A2A5-4AEBEAF00F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8d116b-1400-473b-bab2-da103f656a72"/>
    <ds:schemaRef ds:uri="98e75441-01c3-43f8-8637-21c6acb9e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144</TotalTime>
  <Words>93</Words>
  <Application>Microsoft Office PowerPoint</Application>
  <PresentationFormat>Widescreen</PresentationFormat>
  <Paragraphs>25</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Lucida Grande</vt:lpstr>
      <vt:lpstr>Global</vt:lpstr>
      <vt:lpstr>Visual Studio Code Tips and Tricks Making VSCode work for you</vt:lpstr>
      <vt:lpstr>About Me</vt:lpstr>
      <vt:lpstr>Still Using PowerShell ISE ?</vt:lpstr>
      <vt:lpstr>“Loose” Agenda</vt:lpstr>
      <vt:lpstr>Demo</vt:lpstr>
      <vt:lpstr>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Code Tips and Tricks Making VSCode work for you</dc:title>
  <dc:creator>Miller, Brett</dc:creator>
  <cp:lastModifiedBy>Miller, Brett</cp:lastModifiedBy>
  <cp:revision>10</cp:revision>
  <cp:lastPrinted>2017-04-28T15:35:21Z</cp:lastPrinted>
  <dcterms:created xsi:type="dcterms:W3CDTF">2019-03-27T11:05:06Z</dcterms:created>
  <dcterms:modified xsi:type="dcterms:W3CDTF">2019-03-27T15:46:40Z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0x01010074449B98E6F7C5438360983E85E0F071</vt:lpwstr>
  </property>
</Properties>
</file>